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</p:sldIdLst>
  <p:sldSz cy="10692000" cx="7560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2217050" y="685800"/>
            <a:ext cx="24246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x="2217050" y="685800"/>
            <a:ext cx="24246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257712" y="1547778"/>
            <a:ext cx="7044600" cy="42669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257705" y="5891409"/>
            <a:ext cx="7044600" cy="1647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257705" y="2299346"/>
            <a:ext cx="7044600" cy="4081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257705" y="6552657"/>
            <a:ext cx="7044600" cy="27039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257705" y="4471058"/>
            <a:ext cx="7044600" cy="174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257705" y="2395696"/>
            <a:ext cx="7044600" cy="71019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257705" y="2395696"/>
            <a:ext cx="3306900" cy="71019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3995291" y="2395696"/>
            <a:ext cx="3306900" cy="71019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257705" y="1154948"/>
            <a:ext cx="2321700" cy="15708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257705" y="2888617"/>
            <a:ext cx="2321700" cy="6609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05325" y="935745"/>
            <a:ext cx="5264700" cy="8503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3780000" y="-260"/>
            <a:ext cx="3780000" cy="10692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19508" y="2563450"/>
            <a:ext cx="3344400" cy="3081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19508" y="5826865"/>
            <a:ext cx="3344400" cy="2567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083839" y="1505164"/>
            <a:ext cx="3172200" cy="76812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257705" y="8794266"/>
            <a:ext cx="4959600" cy="125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257705" y="2395696"/>
            <a:ext cx="7044600" cy="710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/>
          <p:nvPr/>
        </p:nvSpPr>
        <p:spPr>
          <a:xfrm>
            <a:off x="677875" y="1047625"/>
            <a:ext cx="6301200" cy="22956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5" name="Shape 55"/>
          <p:cNvCxnSpPr>
            <a:stCxn id="54" idx="0"/>
            <a:endCxn id="54" idx="2"/>
          </p:cNvCxnSpPr>
          <p:nvPr/>
        </p:nvCxnSpPr>
        <p:spPr>
          <a:xfrm>
            <a:off x="3828475" y="1047625"/>
            <a:ext cx="0" cy="2295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6" name="Shape 56"/>
          <p:cNvCxnSpPr>
            <a:stCxn id="57" idx="0"/>
            <a:endCxn id="54" idx="2"/>
          </p:cNvCxnSpPr>
          <p:nvPr/>
        </p:nvCxnSpPr>
        <p:spPr>
          <a:xfrm rot="10800000">
            <a:off x="3828375" y="3343200"/>
            <a:ext cx="10200" cy="352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57" name="Shape 57"/>
          <p:cNvSpPr txBox="1"/>
          <p:nvPr/>
        </p:nvSpPr>
        <p:spPr>
          <a:xfrm>
            <a:off x="3438525" y="3695700"/>
            <a:ext cx="800100" cy="20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999999"/>
                </a:solidFill>
              </a:rPr>
              <a:t>Fold here</a:t>
            </a:r>
            <a:endParaRPr sz="1000">
              <a:solidFill>
                <a:srgbClr val="999999"/>
              </a:solidFill>
            </a:endParaRPr>
          </a:p>
        </p:txBody>
      </p:sp>
      <p:pic>
        <p:nvPicPr>
          <p:cNvPr id="58" name="Shape 58"/>
          <p:cNvPicPr preferRelativeResize="0"/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055114" y="838225"/>
            <a:ext cx="313637" cy="20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Shape 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34125" y="1200150"/>
            <a:ext cx="476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Shape 60"/>
          <p:cNvSpPr txBox="1"/>
          <p:nvPr/>
        </p:nvSpPr>
        <p:spPr>
          <a:xfrm>
            <a:off x="1610375" y="1200150"/>
            <a:ext cx="16947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latin typeface="Impact"/>
                <a:ea typeface="Impact"/>
                <a:cs typeface="Impact"/>
                <a:sym typeface="Impact"/>
              </a:rPr>
              <a:t>Conference</a:t>
            </a:r>
            <a:endParaRPr sz="2400"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61" name="Shape 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51875" y="1200075"/>
            <a:ext cx="476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Shape 62"/>
          <p:cNvSpPr txBox="1"/>
          <p:nvPr/>
        </p:nvSpPr>
        <p:spPr>
          <a:xfrm>
            <a:off x="4828125" y="1200075"/>
            <a:ext cx="16947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latin typeface="Impact"/>
                <a:ea typeface="Impact"/>
                <a:cs typeface="Impact"/>
                <a:sym typeface="Impact"/>
              </a:rPr>
              <a:t>Conference</a:t>
            </a:r>
            <a:endParaRPr sz="2400">
              <a:latin typeface="Impact"/>
              <a:ea typeface="Impact"/>
              <a:cs typeface="Impact"/>
              <a:sym typeface="Impac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